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12"/>
    <a:srgbClr val="551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F9F3-CEF8-A14F-BD38-4C07D6DB7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0AB38-36FA-4446-91FE-5B98FD906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E852-16EB-4E47-BD64-43F73E31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E3B2B-6C3C-D54A-9C64-ECE4654E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0D89B-DBE7-B949-8F53-D09554D8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8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5794-CD35-0D41-94A7-45C9890A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91BAAD-0DD7-B04B-9010-E1A10C80D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F6695-1944-7942-94EF-07F34C1B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66D0-95B8-024B-92E6-E1655CEA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C81A-D20C-3C4B-ABC0-CCCF944D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351B7-FAA0-654E-8313-889D65A5B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518D9-FA61-1440-997D-B5C67F3CA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35999-7F3A-A94C-91E6-CC22F946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B646-BACB-0543-AD8B-47AF6324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BF80-D771-0947-AA2C-2E0D9D65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B5E4-AFDD-8B4D-A466-6847D0AC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1D382-00EA-B544-AAC7-0DE14069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D8341-64E0-4941-98AE-C29557BC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C0DBA-799A-5A4F-B187-3413650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52A2-0E32-AA48-A748-EA0DF98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4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9257-DE73-764A-B708-14D4AC49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AE525-C3AE-2944-8F3C-3138EC4A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8620E-9615-BE44-9F8E-EEA37022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6AEB-2F5C-FC40-AB46-9F91E02D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2D6F8-6D94-6D46-A49F-7D4B931B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6014-8816-8745-A55F-9530842F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9EB6E-ED97-424A-9A1A-31E8180E9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6E357-1AB4-6341-9A68-CB68337C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455FB-F251-2746-96F1-9DF3A72A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2B5B6-1684-9342-A352-3E88BFF5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3F2E8-6F31-A840-AF95-A9071B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BC1B-7B8E-3A4A-AEFB-73AB5A28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BC59-32EC-5144-A031-F854DC22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7406A-4AB7-B64D-B4DE-16CED3959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1F4807-A719-9B44-A55F-052C7B907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7B5F9-BA93-A24A-AAFC-5B50E3E49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8EE85-29F1-4B4E-A89F-E16BB63E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3CDC2-4062-8840-BAA0-8A9E0185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994AE-2650-2348-85E5-88596A2C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4DF8-E6D6-E043-A1E0-6331E548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B9235-5B4C-F541-9419-80F991F7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9F00B-C4F0-3746-8CC5-72DCBEBE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4444E-5D40-8242-A530-74EDC79F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463ACF-18EB-C346-A258-4A00A643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E010C-4A39-7A4A-B01B-AA8A0BB2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FFC54-871F-8646-93BA-592883D6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5A86-CCB6-5147-AA22-7E9CA75A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FA783-20AC-2449-A3B7-D503AC15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B61B8-9DC0-B44A-A87A-76B8BE0D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45E9C-71FE-EF4C-B324-37EFD975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58BCE-7375-5E45-B5F3-36E7EC3C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34CF5-0B7D-3549-97B2-7B18770C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374B-D8FB-C841-AB5D-CC292326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AFA74-387B-D04A-B3E4-843A0E139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A3FFF-87D5-8C41-ACB4-D994EA46A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C1BC2-8359-B64A-9083-E6830E46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13790-C045-C74B-B600-D0D04D2D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00E7F-EE7A-BB43-BA91-460F5A5F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0B504-ADA7-854B-A243-3D16076C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AB9F3-0F2E-E748-BE12-52EA6B96C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6B79C-1D47-EA47-AA02-620F027B5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2634E-E15F-5149-9204-97B756E53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B7A47-1A3E-4A48-921A-165E474DD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CEDC278-0E4B-7E40-A3ED-34498A47B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0280"/>
            <a:ext cx="9144000" cy="1655762"/>
          </a:xfrm>
        </p:spPr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8259A-4ABA-2C49-AE79-F40EA3AB90A7}"/>
              </a:ext>
            </a:extLst>
          </p:cNvPr>
          <p:cNvSpPr/>
          <p:nvPr/>
        </p:nvSpPr>
        <p:spPr>
          <a:xfrm>
            <a:off x="-12358" y="-111210"/>
            <a:ext cx="12204357" cy="6981568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820" y="1735181"/>
            <a:ext cx="9144000" cy="127019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Title of Presentation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30D754F-40E5-864F-9B65-30EBEF1F9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324" y="5335101"/>
            <a:ext cx="5698523" cy="75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0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58259A-4ABA-2C49-AE79-F40EA3AB90A7}"/>
              </a:ext>
            </a:extLst>
          </p:cNvPr>
          <p:cNvSpPr/>
          <p:nvPr/>
        </p:nvSpPr>
        <p:spPr>
          <a:xfrm>
            <a:off x="-12357" y="-12357"/>
            <a:ext cx="2360142" cy="6870353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33" y="6287728"/>
            <a:ext cx="3060357" cy="443568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bg1"/>
                </a:solidFill>
              </a:rPr>
              <a:t>Title of Presentation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F4AE7-E720-6C40-A55F-C4BAEC469441}"/>
              </a:ext>
            </a:extLst>
          </p:cNvPr>
          <p:cNvSpPr txBox="1">
            <a:spLocks/>
          </p:cNvSpPr>
          <p:nvPr/>
        </p:nvSpPr>
        <p:spPr>
          <a:xfrm>
            <a:off x="3962400" y="2337823"/>
            <a:ext cx="8229600" cy="2956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One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Two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Three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BA2A089-05B8-8040-AB8D-E190E2A5D6A7}"/>
              </a:ext>
            </a:extLst>
          </p:cNvPr>
          <p:cNvSpPr txBox="1">
            <a:spLocks/>
          </p:cNvSpPr>
          <p:nvPr/>
        </p:nvSpPr>
        <p:spPr>
          <a:xfrm>
            <a:off x="2104767" y="4209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with Bullets Page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D3525EE-0F67-C446-A2E3-37A5F6244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63" y="5659489"/>
            <a:ext cx="1123146" cy="65295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1A2B4CC-4B87-B44A-BB54-57605F6E0DCA}"/>
              </a:ext>
            </a:extLst>
          </p:cNvPr>
          <p:cNvSpPr/>
          <p:nvPr/>
        </p:nvSpPr>
        <p:spPr>
          <a:xfrm>
            <a:off x="11813058" y="-12358"/>
            <a:ext cx="395418" cy="6870353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1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BF7816-38E0-CC42-A5EF-76EF8107543A}"/>
              </a:ext>
            </a:extLst>
          </p:cNvPr>
          <p:cNvSpPr/>
          <p:nvPr/>
        </p:nvSpPr>
        <p:spPr>
          <a:xfrm>
            <a:off x="-12357" y="-148281"/>
            <a:ext cx="12204357" cy="7006281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3704"/>
            <a:ext cx="9144000" cy="127019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Title of Section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2CEAD3-146A-FC45-ADCE-E2B891341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7391" y="4724676"/>
            <a:ext cx="2097217" cy="121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2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6CB888-1766-854F-A03E-2B1328FB5E20}"/>
              </a:ext>
            </a:extLst>
          </p:cNvPr>
          <p:cNvSpPr/>
          <p:nvPr/>
        </p:nvSpPr>
        <p:spPr>
          <a:xfrm>
            <a:off x="-12357" y="-12357"/>
            <a:ext cx="2360142" cy="6870353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CE6F49-646C-734D-ABE6-27523273314C}"/>
              </a:ext>
            </a:extLst>
          </p:cNvPr>
          <p:cNvSpPr/>
          <p:nvPr/>
        </p:nvSpPr>
        <p:spPr>
          <a:xfrm>
            <a:off x="11813058" y="-12358"/>
            <a:ext cx="395418" cy="6870353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F57DAF6-D827-F340-8797-19BEACEA9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33" y="6287728"/>
            <a:ext cx="3060357" cy="443568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bg1"/>
                </a:solidFill>
              </a:rPr>
              <a:t>Title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B35934-830C-9742-B420-9ADF359F8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63" y="5659489"/>
            <a:ext cx="1123146" cy="65295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766D9655-AFA0-304D-A1D5-68068D45DCEF}"/>
              </a:ext>
            </a:extLst>
          </p:cNvPr>
          <p:cNvSpPr txBox="1">
            <a:spLocks/>
          </p:cNvSpPr>
          <p:nvPr/>
        </p:nvSpPr>
        <p:spPr>
          <a:xfrm>
            <a:off x="2104767" y="4209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with Blank Space</a:t>
            </a:r>
          </a:p>
        </p:txBody>
      </p:sp>
    </p:spTree>
    <p:extLst>
      <p:ext uri="{BB962C8B-B14F-4D97-AF65-F5344CB8AC3E}">
        <p14:creationId xmlns:p14="http://schemas.microsoft.com/office/powerpoint/2010/main" val="2876859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27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of Presentation</vt:lpstr>
      <vt:lpstr>Title of Presentation</vt:lpstr>
      <vt:lpstr>Title of Section</vt:lpstr>
      <vt:lpstr>Title of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Microsoft Office User</cp:lastModifiedBy>
  <cp:revision>4</cp:revision>
  <dcterms:created xsi:type="dcterms:W3CDTF">2020-01-02T19:26:26Z</dcterms:created>
  <dcterms:modified xsi:type="dcterms:W3CDTF">2020-06-18T16:12:46Z</dcterms:modified>
</cp:coreProperties>
</file>