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0012"/>
    <a:srgbClr val="551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6F9F3-CEF8-A14F-BD38-4C07D6DB74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D0AB38-36FA-4446-91FE-5B98FD9065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0E852-16EB-4E47-BD64-43F73E31E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71DD-1018-0149-BAA7-299A65A7AEF3}" type="datetimeFigureOut">
              <a:rPr lang="en-US" smtClean="0"/>
              <a:t>6/18/20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E3B2B-6C3C-D54A-9C64-ECE4654EB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0D89B-DBE7-B949-8F53-D09554D82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1F05-961F-8C47-B918-F8C45B06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087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55794-CD35-0D41-94A7-45C9890AA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91BAAD-0DD7-B04B-9010-E1A10C80DF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F6695-1944-7942-94EF-07F34C1B0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71DD-1018-0149-BAA7-299A65A7AEF3}" type="datetimeFigureOut">
              <a:rPr lang="en-US" smtClean="0"/>
              <a:t>6/18/20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466D0-95B8-024B-92E6-E1655CEAC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2C81A-D20C-3C4B-ABC0-CCCF944D8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1F05-961F-8C47-B918-F8C45B06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442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D351B7-FAA0-654E-8313-889D65A5BF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4518D9-FA61-1440-997D-B5C67F3CA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035999-7F3A-A94C-91E6-CC22F9461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71DD-1018-0149-BAA7-299A65A7AEF3}" type="datetimeFigureOut">
              <a:rPr lang="en-US" smtClean="0"/>
              <a:t>6/18/20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FB646-BACB-0543-AD8B-47AF6324E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CBF80-D771-0947-AA2C-2E0D9D658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1F05-961F-8C47-B918-F8C45B06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105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5B5E4-AFDD-8B4D-A466-6847D0AC4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1D382-00EA-B544-AAC7-0DE140694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D8341-64E0-4941-98AE-C29557BCF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71DD-1018-0149-BAA7-299A65A7AEF3}" type="datetimeFigureOut">
              <a:rPr lang="en-US" smtClean="0"/>
              <a:t>6/18/20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C0DBA-799A-5A4F-B187-34136506A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C52A2-0E32-AA48-A748-EA0DF9809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1F05-961F-8C47-B918-F8C45B06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45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B9257-DE73-764A-B708-14D4AC494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2AE525-C3AE-2944-8F3C-3138EC4A2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8620E-9615-BE44-9F8E-EEA370220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71DD-1018-0149-BAA7-299A65A7AEF3}" type="datetimeFigureOut">
              <a:rPr lang="en-US" smtClean="0"/>
              <a:t>6/18/20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F6AEB-2F5C-FC40-AB46-9F91E02DA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2D6F8-6D94-6D46-A49F-7D4B931BD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1F05-961F-8C47-B918-F8C45B06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63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B6014-8816-8745-A55F-9530842FD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9EB6E-ED97-424A-9A1A-31E8180E9A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86E357-1AB4-6341-9A68-CB68337C41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455FB-F251-2746-96F1-9DF3A72A9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71DD-1018-0149-BAA7-299A65A7AEF3}" type="datetimeFigureOut">
              <a:rPr lang="en-US" smtClean="0"/>
              <a:t>6/18/20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2B5B6-1684-9342-A352-3E88BFF54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3F2E8-6F31-A840-AF95-A9071B8B8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1F05-961F-8C47-B918-F8C45B06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17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1BC1B-7B8E-3A4A-AEFB-73AB5A280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9EBC59-32EC-5144-A031-F854DC222A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87406A-4AB7-B64D-B4DE-16CED3959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1F4807-A719-9B44-A55F-052C7B9071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57B5F9-BA93-A24A-AAFC-5B50E3E49C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E8EE85-29F1-4B4E-A89F-E16BB63EC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71DD-1018-0149-BAA7-299A65A7AEF3}" type="datetimeFigureOut">
              <a:rPr lang="en-US" smtClean="0"/>
              <a:t>6/18/20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A3CDC2-4062-8840-BAA0-8A9E01857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7994AE-2650-2348-85E5-88596A2C9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1F05-961F-8C47-B918-F8C45B06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8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E4DF8-E6D6-E043-A1E0-6331E5484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1B9235-5B4C-F541-9419-80F991F77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71DD-1018-0149-BAA7-299A65A7AEF3}" type="datetimeFigureOut">
              <a:rPr lang="en-US" smtClean="0"/>
              <a:t>6/18/20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9F00B-C4F0-3746-8CC5-72DCBEBE9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34444E-5D40-8242-A530-74EDC79FF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1F05-961F-8C47-B918-F8C45B06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240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463ACF-18EB-C346-A258-4A00A6431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71DD-1018-0149-BAA7-299A65A7AEF3}" type="datetimeFigureOut">
              <a:rPr lang="en-US" smtClean="0"/>
              <a:t>6/18/20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1E010C-4A39-7A4A-B01B-AA8A0BB2E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EFFC54-871F-8646-93BA-592883D61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1F05-961F-8C47-B918-F8C45B06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70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C5A86-CCB6-5147-AA22-7E9CA75A1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FA783-20AC-2449-A3B7-D503AC153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4B61B8-9DC0-B44A-A87A-76B8BE0DC2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045E9C-71FE-EF4C-B324-37EFD975A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71DD-1018-0149-BAA7-299A65A7AEF3}" type="datetimeFigureOut">
              <a:rPr lang="en-US" smtClean="0"/>
              <a:t>6/18/20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A58BCE-7375-5E45-B5F3-36E7EC3CB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C34CF5-0B7D-3549-97B2-7B18770C3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1F05-961F-8C47-B918-F8C45B06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7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6374B-D8FB-C841-AB5D-CC2923260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4AFA74-387B-D04A-B3E4-843A0E1396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2A3FFF-87D5-8C41-ACB4-D994EA46A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AC1BC2-8359-B64A-9083-E6830E46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71DD-1018-0149-BAA7-299A65A7AEF3}" type="datetimeFigureOut">
              <a:rPr lang="en-US" smtClean="0"/>
              <a:t>6/18/20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613790-C045-C74B-B600-D0D04D2DE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C00E7F-EE7A-BB43-BA91-460F5A5F9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1F05-961F-8C47-B918-F8C45B06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5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E0B504-ADA7-854B-A243-3D16076CF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6AB9F3-0F2E-E748-BE12-52EA6B96C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F6B79C-1D47-EA47-AA02-620F027B50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271DD-1018-0149-BAA7-299A65A7AEF3}" type="datetimeFigureOut">
              <a:rPr lang="en-US" smtClean="0"/>
              <a:t>6/18/20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2634E-E15F-5149-9204-97B756E53B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B7A47-1A3E-4A48-921A-165E474DD6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C1F05-961F-8C47-B918-F8C45B06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72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CEDC278-0E4B-7E40-A3ED-34498A47BD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70280"/>
            <a:ext cx="9144000" cy="1655762"/>
          </a:xfrm>
        </p:spPr>
        <p:txBody>
          <a:bodyPr/>
          <a:lstStyle/>
          <a:p>
            <a:r>
              <a:rPr lang="en-US" dirty="0"/>
              <a:t>Subtitle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58259A-4ABA-2C49-AE79-F40EA3AB90A7}"/>
              </a:ext>
            </a:extLst>
          </p:cNvPr>
          <p:cNvSpPr/>
          <p:nvPr/>
        </p:nvSpPr>
        <p:spPr>
          <a:xfrm>
            <a:off x="-12358" y="-111210"/>
            <a:ext cx="12204357" cy="6981568"/>
          </a:xfrm>
          <a:prstGeom prst="rect">
            <a:avLst/>
          </a:prstGeom>
          <a:solidFill>
            <a:srgbClr val="450012"/>
          </a:solidFill>
          <a:ln>
            <a:solidFill>
              <a:srgbClr val="551D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4F6C14-BB5D-684F-808B-BB126292E2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820" y="1735181"/>
            <a:ext cx="9144000" cy="127019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Title of Presentation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30D754F-40E5-864F-9B65-30EBEF1F9B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6324" y="5335101"/>
            <a:ext cx="5698523" cy="753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201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E58259A-4ABA-2C49-AE79-F40EA3AB90A7}"/>
              </a:ext>
            </a:extLst>
          </p:cNvPr>
          <p:cNvSpPr/>
          <p:nvPr/>
        </p:nvSpPr>
        <p:spPr>
          <a:xfrm>
            <a:off x="-12357" y="-12357"/>
            <a:ext cx="2360142" cy="6870353"/>
          </a:xfrm>
          <a:prstGeom prst="rect">
            <a:avLst/>
          </a:prstGeom>
          <a:solidFill>
            <a:srgbClr val="450012"/>
          </a:solidFill>
          <a:ln>
            <a:solidFill>
              <a:srgbClr val="551D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4F6C14-BB5D-684F-808B-BB126292E2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233" y="6287728"/>
            <a:ext cx="3060357" cy="443568"/>
          </a:xfrm>
        </p:spPr>
        <p:txBody>
          <a:bodyPr>
            <a:normAutofit/>
          </a:bodyPr>
          <a:lstStyle/>
          <a:p>
            <a:pPr algn="l"/>
            <a:r>
              <a:rPr lang="en-US" sz="1800" dirty="0">
                <a:solidFill>
                  <a:schemeClr val="bg1"/>
                </a:solidFill>
              </a:rPr>
              <a:t>Title of Presentation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BEF4AE7-E720-6C40-A55F-C4BAEC469441}"/>
              </a:ext>
            </a:extLst>
          </p:cNvPr>
          <p:cNvSpPr txBox="1">
            <a:spLocks/>
          </p:cNvSpPr>
          <p:nvPr/>
        </p:nvSpPr>
        <p:spPr>
          <a:xfrm>
            <a:off x="3962400" y="2337823"/>
            <a:ext cx="8229600" cy="2956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/>
              <a:t>Bullet One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/>
              <a:t>Bullet Two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/>
              <a:t>Bullet Three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BA2A089-05B8-8040-AB8D-E190E2A5D6A7}"/>
              </a:ext>
            </a:extLst>
          </p:cNvPr>
          <p:cNvSpPr txBox="1">
            <a:spLocks/>
          </p:cNvSpPr>
          <p:nvPr/>
        </p:nvSpPr>
        <p:spPr>
          <a:xfrm>
            <a:off x="2104767" y="42091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Title with Bullets Page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D3525EE-0F67-C446-A2E3-37A5F6244F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363" y="5659489"/>
            <a:ext cx="1123146" cy="65295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1A2B4CC-4B87-B44A-BB54-57605F6E0DCA}"/>
              </a:ext>
            </a:extLst>
          </p:cNvPr>
          <p:cNvSpPr/>
          <p:nvPr/>
        </p:nvSpPr>
        <p:spPr>
          <a:xfrm>
            <a:off x="11813058" y="-12358"/>
            <a:ext cx="395418" cy="6870353"/>
          </a:xfrm>
          <a:prstGeom prst="rect">
            <a:avLst/>
          </a:prstGeom>
          <a:solidFill>
            <a:srgbClr val="450012"/>
          </a:solidFill>
          <a:ln>
            <a:solidFill>
              <a:srgbClr val="551D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214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5BF7816-38E0-CC42-A5EF-76EF8107543A}"/>
              </a:ext>
            </a:extLst>
          </p:cNvPr>
          <p:cNvSpPr/>
          <p:nvPr/>
        </p:nvSpPr>
        <p:spPr>
          <a:xfrm>
            <a:off x="-12357" y="-148281"/>
            <a:ext cx="12204357" cy="7006281"/>
          </a:xfrm>
          <a:prstGeom prst="rect">
            <a:avLst/>
          </a:prstGeom>
          <a:solidFill>
            <a:srgbClr val="450012"/>
          </a:solidFill>
          <a:ln>
            <a:solidFill>
              <a:srgbClr val="551D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4F6C14-BB5D-684F-808B-BB126292E2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23704"/>
            <a:ext cx="9144000" cy="127019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Title of Section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C2CEAD3-146A-FC45-ADCE-E2B8913411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7391" y="4724676"/>
            <a:ext cx="2097217" cy="1219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325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56CB888-1766-854F-A03E-2B1328FB5E20}"/>
              </a:ext>
            </a:extLst>
          </p:cNvPr>
          <p:cNvSpPr/>
          <p:nvPr/>
        </p:nvSpPr>
        <p:spPr>
          <a:xfrm>
            <a:off x="-12357" y="-12357"/>
            <a:ext cx="2360142" cy="6870353"/>
          </a:xfrm>
          <a:prstGeom prst="rect">
            <a:avLst/>
          </a:prstGeom>
          <a:solidFill>
            <a:srgbClr val="450012"/>
          </a:solidFill>
          <a:ln>
            <a:solidFill>
              <a:srgbClr val="551D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CE6F49-646C-734D-ABE6-27523273314C}"/>
              </a:ext>
            </a:extLst>
          </p:cNvPr>
          <p:cNvSpPr/>
          <p:nvPr/>
        </p:nvSpPr>
        <p:spPr>
          <a:xfrm>
            <a:off x="11813058" y="-12358"/>
            <a:ext cx="395418" cy="6870353"/>
          </a:xfrm>
          <a:prstGeom prst="rect">
            <a:avLst/>
          </a:prstGeom>
          <a:solidFill>
            <a:srgbClr val="450012"/>
          </a:solidFill>
          <a:ln>
            <a:solidFill>
              <a:srgbClr val="551D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F57DAF6-D827-F340-8797-19BEACEA94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233" y="6287728"/>
            <a:ext cx="3060357" cy="443568"/>
          </a:xfrm>
        </p:spPr>
        <p:txBody>
          <a:bodyPr>
            <a:normAutofit/>
          </a:bodyPr>
          <a:lstStyle/>
          <a:p>
            <a:pPr algn="l"/>
            <a:r>
              <a:rPr lang="en-US" sz="1800" dirty="0">
                <a:solidFill>
                  <a:schemeClr val="bg1"/>
                </a:solidFill>
              </a:rPr>
              <a:t>Title of Presentation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9B35934-830C-9742-B420-9ADF359F80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363" y="5659489"/>
            <a:ext cx="1123146" cy="652953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766D9655-AFA0-304D-A1D5-68068D45DCEF}"/>
              </a:ext>
            </a:extLst>
          </p:cNvPr>
          <p:cNvSpPr txBox="1">
            <a:spLocks/>
          </p:cNvSpPr>
          <p:nvPr/>
        </p:nvSpPr>
        <p:spPr>
          <a:xfrm>
            <a:off x="2104767" y="42091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Title with Blank Space</a:t>
            </a:r>
          </a:p>
        </p:txBody>
      </p:sp>
    </p:spTree>
    <p:extLst>
      <p:ext uri="{BB962C8B-B14F-4D97-AF65-F5344CB8AC3E}">
        <p14:creationId xmlns:p14="http://schemas.microsoft.com/office/powerpoint/2010/main" val="2876859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1185</TotalTime>
  <Words>27</Words>
  <Application>Microsoft Macintosh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Title of Presentation</vt:lpstr>
      <vt:lpstr>Title of Presentation</vt:lpstr>
      <vt:lpstr>Title of Section</vt:lpstr>
      <vt:lpstr>Title of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Microsoft Office User</dc:creator>
  <cp:lastModifiedBy>Microsoft Office User</cp:lastModifiedBy>
  <cp:revision>4</cp:revision>
  <dcterms:created xsi:type="dcterms:W3CDTF">2020-01-02T19:26:26Z</dcterms:created>
  <dcterms:modified xsi:type="dcterms:W3CDTF">2020-06-18T16:12:46Z</dcterms:modified>
</cp:coreProperties>
</file>