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0012"/>
    <a:srgbClr val="551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6F9F3-CEF8-A14F-BD38-4C07D6DB7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D0AB38-36FA-4446-91FE-5B98FD906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0E852-16EB-4E47-BD64-43F73E31E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E3B2B-6C3C-D54A-9C64-ECE4654EB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0D89B-DBE7-B949-8F53-D09554D82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087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5794-CD35-0D41-94A7-45C9890AA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91BAAD-0DD7-B04B-9010-E1A10C80DF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F6695-1944-7942-94EF-07F34C1B0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466D0-95B8-024B-92E6-E1655CEAC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2C81A-D20C-3C4B-ABC0-CCCF944D8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4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D351B7-FAA0-654E-8313-889D65A5BF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4518D9-FA61-1440-997D-B5C67F3CA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35999-7F3A-A94C-91E6-CC22F9461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FB646-BACB-0543-AD8B-47AF6324E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CBF80-D771-0947-AA2C-2E0D9D658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105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5B5E4-AFDD-8B4D-A466-6847D0AC4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1D382-00EA-B544-AAC7-0DE140694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D8341-64E0-4941-98AE-C29557BCF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C0DBA-799A-5A4F-B187-34136506A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C52A2-0E32-AA48-A748-EA0DF9809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45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B9257-DE73-764A-B708-14D4AC494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AE525-C3AE-2944-8F3C-3138EC4A2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8620E-9615-BE44-9F8E-EEA370220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F6AEB-2F5C-FC40-AB46-9F91E02DA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2D6F8-6D94-6D46-A49F-7D4B931BD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63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B6014-8816-8745-A55F-9530842FD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9EB6E-ED97-424A-9A1A-31E8180E9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86E357-1AB4-6341-9A68-CB68337C4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455FB-F251-2746-96F1-9DF3A72A9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A2B5B6-1684-9342-A352-3E88BFF54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D3F2E8-6F31-A840-AF95-A9071B8B8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1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1BC1B-7B8E-3A4A-AEFB-73AB5A280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EBC59-32EC-5144-A031-F854DC222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87406A-4AB7-B64D-B4DE-16CED3959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1F4807-A719-9B44-A55F-052C7B9071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57B5F9-BA93-A24A-AAFC-5B50E3E49C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E8EE85-29F1-4B4E-A89F-E16BB63EC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A3CDC2-4062-8840-BAA0-8A9E01857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7994AE-2650-2348-85E5-88596A2C9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E4DF8-E6D6-E043-A1E0-6331E5484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1B9235-5B4C-F541-9419-80F991F77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9F00B-C4F0-3746-8CC5-72DCBEBE9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34444E-5D40-8242-A530-74EDC79FF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4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463ACF-18EB-C346-A258-4A00A6431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1E010C-4A39-7A4A-B01B-AA8A0BB2E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FFC54-871F-8646-93BA-592883D61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70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C5A86-CCB6-5147-AA22-7E9CA75A1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FA783-20AC-2449-A3B7-D503AC153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4B61B8-9DC0-B44A-A87A-76B8BE0DC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045E9C-71FE-EF4C-B324-37EFD975A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A58BCE-7375-5E45-B5F3-36E7EC3CB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C34CF5-0B7D-3549-97B2-7B18770C3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7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6374B-D8FB-C841-AB5D-CC2923260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4AFA74-387B-D04A-B3E4-843A0E1396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2A3FFF-87D5-8C41-ACB4-D994EA46A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C1BC2-8359-B64A-9083-E6830E46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613790-C045-C74B-B600-D0D04D2DE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00E7F-EE7A-BB43-BA91-460F5A5F9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5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E0B504-ADA7-854B-A243-3D16076CF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AB9F3-0F2E-E748-BE12-52EA6B96C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6B79C-1D47-EA47-AA02-620F027B50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271DD-1018-0149-BAA7-299A65A7AEF3}" type="datetimeFigureOut">
              <a:rPr lang="en-US" smtClean="0"/>
              <a:t>6/18/20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2634E-E15F-5149-9204-97B756E53B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B7A47-1A3E-4A48-921A-165E474DD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7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F6C14-BB5D-684F-808B-BB126292E2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65101"/>
            <a:ext cx="9144000" cy="1270197"/>
          </a:xfrm>
        </p:spPr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DC278-0E4B-7E40-A3ED-34498A47B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70280"/>
            <a:ext cx="9144000" cy="1655762"/>
          </a:xfrm>
        </p:spPr>
        <p:txBody>
          <a:bodyPr/>
          <a:lstStyle/>
          <a:p>
            <a:r>
              <a:rPr lang="en-US" dirty="0"/>
              <a:t>Subtitle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58259A-4ABA-2C49-AE79-F40EA3AB90A7}"/>
              </a:ext>
            </a:extLst>
          </p:cNvPr>
          <p:cNvSpPr/>
          <p:nvPr/>
        </p:nvSpPr>
        <p:spPr>
          <a:xfrm>
            <a:off x="-12358" y="0"/>
            <a:ext cx="12204357" cy="729465"/>
          </a:xfrm>
          <a:prstGeom prst="rect">
            <a:avLst/>
          </a:prstGeom>
          <a:solidFill>
            <a:srgbClr val="450012"/>
          </a:solidFill>
          <a:ln>
            <a:solidFill>
              <a:srgbClr val="551D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50012"/>
              </a:solidFill>
              <a:highlight>
                <a:srgbClr val="450012"/>
              </a:highligh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BF7816-38E0-CC42-A5EF-76EF8107543A}"/>
              </a:ext>
            </a:extLst>
          </p:cNvPr>
          <p:cNvSpPr/>
          <p:nvPr/>
        </p:nvSpPr>
        <p:spPr>
          <a:xfrm>
            <a:off x="-12357" y="4386649"/>
            <a:ext cx="12204357" cy="2471351"/>
          </a:xfrm>
          <a:prstGeom prst="rect">
            <a:avLst/>
          </a:prstGeom>
          <a:solidFill>
            <a:srgbClr val="450012"/>
          </a:solidFill>
          <a:ln>
            <a:solidFill>
              <a:srgbClr val="551D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50012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0CE2F2F-85A1-F944-93B8-D48F89801E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5815" y="5307535"/>
            <a:ext cx="5420497" cy="717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201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E58259A-4ABA-2C49-AE79-F40EA3AB90A7}"/>
              </a:ext>
            </a:extLst>
          </p:cNvPr>
          <p:cNvSpPr/>
          <p:nvPr/>
        </p:nvSpPr>
        <p:spPr>
          <a:xfrm>
            <a:off x="-12357" y="0"/>
            <a:ext cx="12204357" cy="284206"/>
          </a:xfrm>
          <a:prstGeom prst="rect">
            <a:avLst/>
          </a:prstGeom>
          <a:solidFill>
            <a:srgbClr val="450012"/>
          </a:solidFill>
          <a:ln>
            <a:solidFill>
              <a:srgbClr val="551D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50012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BF7816-38E0-CC42-A5EF-76EF8107543A}"/>
              </a:ext>
            </a:extLst>
          </p:cNvPr>
          <p:cNvSpPr/>
          <p:nvPr/>
        </p:nvSpPr>
        <p:spPr>
          <a:xfrm>
            <a:off x="-12357" y="6128532"/>
            <a:ext cx="12204357" cy="729465"/>
          </a:xfrm>
          <a:prstGeom prst="rect">
            <a:avLst/>
          </a:prstGeom>
          <a:solidFill>
            <a:srgbClr val="450012"/>
          </a:solidFill>
          <a:ln>
            <a:solidFill>
              <a:srgbClr val="551D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50012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0CE2F2F-85A1-F944-93B8-D48F89801E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2194" y="6300085"/>
            <a:ext cx="2920312" cy="3863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B4F6C14-BB5D-684F-808B-BB126292E2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450" y="6300085"/>
            <a:ext cx="3060357" cy="443568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bg1"/>
                </a:solidFill>
              </a:rPr>
              <a:t>Title of Presentation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BEF4AE7-E720-6C40-A55F-C4BAEC469441}"/>
              </a:ext>
            </a:extLst>
          </p:cNvPr>
          <p:cNvSpPr txBox="1">
            <a:spLocks/>
          </p:cNvSpPr>
          <p:nvPr/>
        </p:nvSpPr>
        <p:spPr>
          <a:xfrm>
            <a:off x="498387" y="2653703"/>
            <a:ext cx="8229600" cy="2956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/>
              <a:t>Bullet One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/>
              <a:t>Bullet Two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/>
              <a:t>Bullet Three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BA2A089-05B8-8040-AB8D-E190E2A5D6A7}"/>
              </a:ext>
            </a:extLst>
          </p:cNvPr>
          <p:cNvSpPr txBox="1">
            <a:spLocks/>
          </p:cNvSpPr>
          <p:nvPr/>
        </p:nvSpPr>
        <p:spPr>
          <a:xfrm>
            <a:off x="1981200" y="44340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Title with Bullets Page</a:t>
            </a:r>
          </a:p>
        </p:txBody>
      </p:sp>
    </p:spTree>
    <p:extLst>
      <p:ext uri="{BB962C8B-B14F-4D97-AF65-F5344CB8AC3E}">
        <p14:creationId xmlns:p14="http://schemas.microsoft.com/office/powerpoint/2010/main" val="4259214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F6C14-BB5D-684F-808B-BB126292E2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29000"/>
            <a:ext cx="9144000" cy="1270197"/>
          </a:xfrm>
        </p:spPr>
        <p:txBody>
          <a:bodyPr/>
          <a:lstStyle/>
          <a:p>
            <a:r>
              <a:rPr lang="en-US" dirty="0"/>
              <a:t>Title of Section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BF7816-38E0-CC42-A5EF-76EF8107543A}"/>
              </a:ext>
            </a:extLst>
          </p:cNvPr>
          <p:cNvSpPr/>
          <p:nvPr/>
        </p:nvSpPr>
        <p:spPr>
          <a:xfrm>
            <a:off x="-12357" y="-138007"/>
            <a:ext cx="12204357" cy="2434918"/>
          </a:xfrm>
          <a:prstGeom prst="rect">
            <a:avLst/>
          </a:prstGeom>
          <a:solidFill>
            <a:srgbClr val="450012"/>
          </a:solidFill>
          <a:ln>
            <a:solidFill>
              <a:srgbClr val="551D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50012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0CE2F2F-85A1-F944-93B8-D48F89801E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5815" y="889240"/>
            <a:ext cx="5420497" cy="71713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F7F087A-1B7A-484B-A0FD-39004E4B232A}"/>
              </a:ext>
            </a:extLst>
          </p:cNvPr>
          <p:cNvSpPr/>
          <p:nvPr/>
        </p:nvSpPr>
        <p:spPr>
          <a:xfrm>
            <a:off x="-12357" y="6128535"/>
            <a:ext cx="12204357" cy="729465"/>
          </a:xfrm>
          <a:prstGeom prst="rect">
            <a:avLst/>
          </a:prstGeom>
          <a:solidFill>
            <a:srgbClr val="450012"/>
          </a:solidFill>
          <a:ln>
            <a:solidFill>
              <a:srgbClr val="551D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325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E58259A-4ABA-2C49-AE79-F40EA3AB90A7}"/>
              </a:ext>
            </a:extLst>
          </p:cNvPr>
          <p:cNvSpPr/>
          <p:nvPr/>
        </p:nvSpPr>
        <p:spPr>
          <a:xfrm>
            <a:off x="-12357" y="0"/>
            <a:ext cx="12204357" cy="284206"/>
          </a:xfrm>
          <a:prstGeom prst="rect">
            <a:avLst/>
          </a:prstGeom>
          <a:solidFill>
            <a:srgbClr val="450012"/>
          </a:solidFill>
          <a:ln>
            <a:solidFill>
              <a:srgbClr val="551D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BF7816-38E0-CC42-A5EF-76EF8107543A}"/>
              </a:ext>
            </a:extLst>
          </p:cNvPr>
          <p:cNvSpPr/>
          <p:nvPr/>
        </p:nvSpPr>
        <p:spPr>
          <a:xfrm>
            <a:off x="-12357" y="6128535"/>
            <a:ext cx="12204357" cy="729465"/>
          </a:xfrm>
          <a:prstGeom prst="rect">
            <a:avLst/>
          </a:prstGeom>
          <a:solidFill>
            <a:srgbClr val="450012"/>
          </a:solidFill>
          <a:ln>
            <a:solidFill>
              <a:srgbClr val="551D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0CE2F2F-85A1-F944-93B8-D48F89801E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2194" y="6300085"/>
            <a:ext cx="2920312" cy="3863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B4F6C14-BB5D-684F-808B-BB126292E2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450" y="6300085"/>
            <a:ext cx="3060357" cy="443568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bg1"/>
                </a:solidFill>
              </a:rPr>
              <a:t>Title of Presentation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BA2A089-05B8-8040-AB8D-E190E2A5D6A7}"/>
              </a:ext>
            </a:extLst>
          </p:cNvPr>
          <p:cNvSpPr txBox="1">
            <a:spLocks/>
          </p:cNvSpPr>
          <p:nvPr/>
        </p:nvSpPr>
        <p:spPr>
          <a:xfrm>
            <a:off x="1981200" y="44340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Title with Blank Space Page</a:t>
            </a:r>
          </a:p>
        </p:txBody>
      </p:sp>
    </p:spTree>
    <p:extLst>
      <p:ext uri="{BB962C8B-B14F-4D97-AF65-F5344CB8AC3E}">
        <p14:creationId xmlns:p14="http://schemas.microsoft.com/office/powerpoint/2010/main" val="2876859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28</Words>
  <Application>Microsoft Macintosh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Title of Presentation</vt:lpstr>
      <vt:lpstr>Title of Presentation</vt:lpstr>
      <vt:lpstr>Title of Section</vt:lpstr>
      <vt:lpstr>Title of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Microsoft Office User</dc:creator>
  <cp:lastModifiedBy>Microsoft Office User</cp:lastModifiedBy>
  <cp:revision>2</cp:revision>
  <dcterms:created xsi:type="dcterms:W3CDTF">2020-01-02T19:26:26Z</dcterms:created>
  <dcterms:modified xsi:type="dcterms:W3CDTF">2020-06-18T16:12:25Z</dcterms:modified>
</cp:coreProperties>
</file>